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2" r:id="rId4"/>
    <p:sldId id="263" r:id="rId5"/>
    <p:sldId id="264" r:id="rId6"/>
    <p:sldId id="265" r:id="rId7"/>
    <p:sldId id="286" r:id="rId8"/>
    <p:sldId id="266" r:id="rId9"/>
    <p:sldId id="290" r:id="rId10"/>
    <p:sldId id="279" r:id="rId11"/>
    <p:sldId id="291" r:id="rId12"/>
    <p:sldId id="268" r:id="rId13"/>
    <p:sldId id="289" r:id="rId14"/>
    <p:sldId id="284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1290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ADF5A-6FC2-46FB-B175-46212FEFBA0F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E971A-1E39-4497-AF00-AF7F83D98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5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1/11/2019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est.moaa.org/Content/Chapters-and-Councils/Council-and-Chapter-Management/USAA-Sponsorship-for-MOAA.aspx" TargetMode="External"/><Relationship Id="rId2" Type="http://schemas.openxmlformats.org/officeDocument/2006/relationships/hyperlink" Target="http://www.moaa.org/foundation/#Community-Outreach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akeaction.moaa.org/?0" TargetMode="External"/><Relationship Id="rId4" Type="http://schemas.openxmlformats.org/officeDocument/2006/relationships/hyperlink" Target="http://moaa.highroadsolution.com/moaa_preference_page/EmailSearch.aspx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aa.org/Content/Chapters-and-Councils/Council-and-Chapter-Management/Committee-Module-Training-Webinar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NC Council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January 20, 2019 Pinehurst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Hosted by NC03 </a:t>
            </a:r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</a:rPr>
              <a:t>Sandhills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Chapter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1/11/2019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pic>
        <p:nvPicPr>
          <p:cNvPr id="7" name="Picture 2" descr="C:\Users\David\Documents\MNO\MOAA\Logos\MOAA Stro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2514600" cy="95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16843"/>
            <a:ext cx="2872292" cy="9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3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MOAA National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Community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Outreach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Grant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Up to $5,000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Deadline 28 February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See MOAA Web Site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Requires Liability Insurance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USAA/MOAA Sponsorship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Apply 60 days in advance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Limited budget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Recognize USAA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Personalize Your MOAA Newsletter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EMAIL PREFERENCE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CENTER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Legislative Action Center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Review  web page</a:t>
            </a:r>
          </a:p>
          <a:p>
            <a:pPr lvl="1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8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MOAA National Update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Community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Outreach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Grant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hlinkClick r:id="rId2"/>
              </a:rPr>
              <a:t>http://www.moaa.org/foundation/#</a:t>
            </a:r>
            <a:r>
              <a:rPr lang="en-US" sz="2000" dirty="0" smtClean="0">
                <a:hlinkClick r:id="rId2"/>
              </a:rPr>
              <a:t>Community-Outreach</a:t>
            </a:r>
            <a:endParaRPr lang="en-US" sz="1800" dirty="0" smtClean="0"/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USAA/MOAA Sponsorship</a:t>
            </a:r>
          </a:p>
          <a:p>
            <a:pPr marL="457200" lvl="1" indent="0">
              <a:buNone/>
            </a:pP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test.moaa.org/Content/Chapters-and-Councils/Council-and-Chapter-Management/USAA-Sponsorship-for-MOAA.aspx</a:t>
            </a:r>
            <a:endParaRPr lang="en-US" sz="2000" dirty="0" smtClean="0"/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Personalize Your MOAA Newsletter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hlinkClick r:id="rId4"/>
              </a:rPr>
              <a:t>http://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moaa.highroadsolution.com/moaa_preference_page/EmailSearch.aspx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Legislative Action Center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  <a:hlinkClick r:id="rId5"/>
              </a:rPr>
              <a:t>http://takeaction.moaa.org/?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hlinkClick r:id="rId5"/>
              </a:rPr>
              <a:t>0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85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59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Col Al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Shroetel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, USAF, Ret 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SENCLAND Membership Chair</a:t>
            </a:r>
          </a:p>
          <a:p>
            <a:pPr marL="400050" lvl="1" indent="0"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What does it take to get new members and keep the ones you have?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124" name="Picture 4" descr="C:\Users\David\AppData\Local\Microsoft\Windows\Temporary Internet Files\Content.IE5\Y848SQW7\recognitio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00400"/>
            <a:ext cx="175790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3740279"/>
            <a:ext cx="4800600" cy="19389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+mj-lt"/>
              </a:rPr>
              <a:t>Al was awarded MOAA Leadership Award </a:t>
            </a:r>
            <a:br>
              <a:rPr lang="en-US" sz="2400" i="1" dirty="0" smtClean="0">
                <a:latin typeface="+mj-lt"/>
              </a:rPr>
            </a:br>
            <a:r>
              <a:rPr lang="en-US" sz="2400" i="1" dirty="0" smtClean="0">
                <a:latin typeface="+mj-lt"/>
              </a:rPr>
              <a:t>September 2018 at the Leadership Conference  in Greenville, SC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98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Legislative Plans</a:t>
            </a:r>
          </a:p>
          <a:p>
            <a:r>
              <a:rPr lang="en-US" dirty="0" smtClean="0"/>
              <a:t>Storming the Hill</a:t>
            </a:r>
          </a:p>
          <a:p>
            <a:r>
              <a:rPr lang="en-US" dirty="0" smtClean="0"/>
              <a:t>NC Legislature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Branch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 descr="C:\Users\David\AppData\Local\Microsoft\Windows\Temporary Internet Files\Content.IE5\UOC10UFH\congres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52600"/>
            <a:ext cx="2516292" cy="141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0"/>
            <a:ext cx="253999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62400"/>
            <a:ext cx="2995613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80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Did we meet our objectives?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1.  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Focus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on activities that can support the chapters; to help them grow their membership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2.  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Share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chapter successes and look for solutions to issues and concerns</a:t>
            </a:r>
          </a:p>
          <a:p>
            <a:pPr marL="400050" lvl="1" indent="0">
              <a:buNone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3.  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Update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the group on state and national legislative issues and support for active duty and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veterans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Positive highlights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Areas for improvement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Actions Review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074" name="Picture 2" descr="C:\Users\David\AppData\Local\Microsoft\Windows\Temporary Internet Files\Content.IE5\205CC3OZ\clipart-pencil-checklis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766" y="4356100"/>
            <a:ext cx="1386385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0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600200"/>
          </a:xfrm>
        </p:spPr>
        <p:txBody>
          <a:bodyPr/>
          <a:lstStyle/>
          <a:p>
            <a:pPr fontAlgn="base"/>
            <a:r>
              <a:rPr lang="en-US" dirty="0">
                <a:effectLst/>
              </a:rPr>
              <a:t>Committee Module Training Webinar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Webinar is concise and complete, 11:40 in duration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Find it on the MOAA Web (login required)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Councils and Chapter Management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Webinars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Committee Module Training Webinar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Hot Link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Or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http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hlinkClick r:id="rId2"/>
              </a:rPr>
              <a:t>://www.moaa.org/Content/Chapters-and-Councils/Council-and-Chapter-Management/Committee-Module-Training-Webinar.aspx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8400" y="51816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2018,9 Council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Focus on Chapters, Membership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Decline in Membership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Losing Chapters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Continue Support of Legislative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MOAA National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Branch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NC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Vets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Council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Maintain Strong Communications Processes</a:t>
            </a:r>
          </a:p>
          <a:p>
            <a:pPr lvl="1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David\AppData\Local\Microsoft\Windows\Temporary Internet Files\Content.IE5\Y848SQW7\wsnaccad-SIGN-POS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57400"/>
            <a:ext cx="1648301" cy="25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28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NCCOC Goals 2018, 2019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" y="1600201"/>
            <a:ext cx="4038600" cy="5029199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Membership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Maintain Membership, stretch +5%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Implement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Best Practice Sharing at Council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Meetings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Address Succession issues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Evaluate Chapter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training needs, develop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plan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Organization/Communications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Organize Chapters in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regional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groups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Get to 80% reporting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Implement committees as appropriate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Conduct conference call Council meetings, 1/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qtr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Maintain Web, Newsletters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Modify By-Laws to reflect actual/desired practices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5813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NC Legislative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Support 4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Branch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Attend NC Legislative Vets Day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Maintain close contact with key legislative reps, through chapters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MOAA National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Attend Symposium in Columbia, SC Sept 2018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Storm the Hill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Respond to legislative contact requests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Maintain emphasis on 4/5 Star Chapter Recognition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David\AppData\Local\Microsoft\Windows\Temporary Internet Files\Content.IE5\KL23U5I4\BullsEyeTargetSucces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4876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Revision  #1 Nov 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avid\AppData\Local\Microsoft\Windows\Temporary Internet Files\Content.IE5\RA1BNQKG\_new_organizational.bmp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10200"/>
            <a:ext cx="16764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Chapter Organization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Eastern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NC02 Coastal Carolina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NC03 Eastern Carolina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NC07 SENCLAND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NC17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First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Flight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Sandhills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NC01 Cape Fear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NC06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Sandhills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NC09 Triangle</a:t>
            </a:r>
          </a:p>
          <a:p>
            <a:r>
              <a:rPr lang="en-US" strike="dblStrike" dirty="0" smtClean="0">
                <a:solidFill>
                  <a:schemeClr val="tx2">
                    <a:lumMod val="75000"/>
                  </a:schemeClr>
                </a:solidFill>
              </a:rPr>
              <a:t>NC12 Durham Orange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Piedmont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NC04 Charlotte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Metrolina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NC08 Tar Heel Central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NC14 LA Osborne Piedmont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NC20 Central Carolina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Western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NC10 Western Carolina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NC11 Catawba Valley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NC21 High Country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NC22 New River</a:t>
            </a:r>
          </a:p>
        </p:txBody>
      </p:sp>
    </p:spTree>
    <p:extLst>
      <p:ext uri="{BB962C8B-B14F-4D97-AF65-F5344CB8AC3E}">
        <p14:creationId xmlns:p14="http://schemas.microsoft.com/office/powerpoint/2010/main" val="6761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Council Meeting Objectives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47800" y="1951037"/>
            <a:ext cx="6553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  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Focus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on activities that can support the chapters; to help them grow their membership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2.  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Share chapter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successes and look for solutions to issues and concerns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3.  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Update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 group on state and national legislative issues and support for active duty and veterans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950" y="457200"/>
            <a:ext cx="1287101" cy="130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avid\AppData\Local\Microsoft\Windows\Temporary Internet Files\Content.IE5\V3FWKGA6\F-22_Raptor-flying_over_Pacific_Ocean_ID_090309-F-6911G-19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81600"/>
            <a:ext cx="2057400" cy="136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33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800" y="1600200"/>
            <a:ext cx="6019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Welcome,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Admin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Last Meeting Review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Reporting Requirements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Chapter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Reports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Budget Approval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Restructure Council Meetings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Chapter Sharing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Sponsorship, Grants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Membership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Legislative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MOAA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National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Desmond Doss Foundation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Meeting Review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5" name="Picture 3" descr="C:\Users\David\AppData\Local\Microsoft\Windows\Temporary Internet Files\Content.IE5\WR55KWCQ\Easel-2011050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28003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48350" y="5712091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Use Easels to capture 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Issues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Actions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24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Discussion from SENCLAND</a:t>
            </a:r>
          </a:p>
          <a:p>
            <a:r>
              <a:rPr lang="en-US" sz="2800" dirty="0" smtClean="0"/>
              <a:t>Action</a:t>
            </a:r>
            <a:r>
              <a:rPr lang="en-US" sz="2800" dirty="0"/>
              <a:t>:  Restructure Council Meetings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25908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3810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How did we do?</a:t>
            </a:r>
            <a:endParaRPr lang="en-US" sz="2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44958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2018 Budget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0520" y="54102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Presentation and Approval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002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Chapter Sharing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1600200"/>
            <a:ext cx="7467600" cy="4114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 your Regional Groups, discuss:</a:t>
            </a:r>
          </a:p>
          <a:p>
            <a:r>
              <a:rPr lang="en-US" sz="2200" b="1" u="sng" dirty="0" smtClean="0">
                <a:solidFill>
                  <a:schemeClr val="tx2">
                    <a:lumMod val="75000"/>
                  </a:schemeClr>
                </a:solidFill>
              </a:rPr>
              <a:t>SUCCESSES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What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makes your chapter successful?  What brings your members to meetings, what generates enthusiasm, what engages your members?</a:t>
            </a:r>
          </a:p>
          <a:p>
            <a:r>
              <a:rPr lang="en-US" sz="2200" b="1" u="sng" dirty="0" smtClean="0">
                <a:solidFill>
                  <a:schemeClr val="tx2">
                    <a:lumMod val="75000"/>
                  </a:schemeClr>
                </a:solidFill>
              </a:rPr>
              <a:t>ISSUES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 What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 are the issues that your chapter struggles with?  What are barriers to members enthusiasm and commitment?</a:t>
            </a:r>
          </a:p>
          <a:p>
            <a:r>
              <a:rPr lang="en-US" sz="2200" b="1" u="sng" dirty="0" smtClean="0">
                <a:solidFill>
                  <a:schemeClr val="tx2">
                    <a:lumMod val="75000"/>
                  </a:schemeClr>
                </a:solidFill>
              </a:rPr>
              <a:t>ACTION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 What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are you doing to mitigate/solve these issues?  What is your strategy, tactics for improvement?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Be prepared to report back to Council Group in 20 minutes with a brief overview of the highlights of your discussions.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257800"/>
            <a:ext cx="1295400" cy="131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91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248400" cy="914400"/>
          </a:xfrm>
        </p:spPr>
        <p:txBody>
          <a:bodyPr/>
          <a:lstStyle/>
          <a:p>
            <a:r>
              <a:rPr lang="en-US" dirty="0" smtClean="0"/>
              <a:t>MOAA Goals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52578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Ensure any TRICARE reform sustains access to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top-quality </a:t>
            </a:r>
            <a:r>
              <a:rPr lang="en-US" b="1" dirty="0"/>
              <a:t>care</a:t>
            </a:r>
            <a:r>
              <a:rPr lang="en-US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Prevent disproportional TRICARE fee increases</a:t>
            </a:r>
            <a:r>
              <a:rPr lang="en-US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Sustain military pay comparability with the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private </a:t>
            </a:r>
            <a:r>
              <a:rPr lang="en-US" b="1" dirty="0"/>
              <a:t>sector</a:t>
            </a:r>
            <a:r>
              <a:rPr lang="en-US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Stop erosion of compensation and non-pay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quality-of-life </a:t>
            </a:r>
            <a:r>
              <a:rPr lang="en-US" b="1" dirty="0"/>
              <a:t>benefits</a:t>
            </a:r>
            <a:r>
              <a:rPr lang="en-US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End financial penalties for military survivors</a:t>
            </a:r>
            <a:r>
              <a:rPr lang="en-US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End concurrent receipt penalties for military retirees</a:t>
            </a:r>
            <a:r>
              <a:rPr lang="en-US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Achieve equity of benefits for Guard and Reserve members with their active duty counterparts</a:t>
            </a:r>
            <a:r>
              <a:rPr lang="en-US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Strengthen DoD-VA collaboration and services to support wounded warriors and an expanding population of women veterans</a:t>
            </a:r>
            <a:r>
              <a:rPr lang="en-US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Ensure timely access to service-earned VA benefits</a:t>
            </a:r>
            <a:r>
              <a:rPr lang="en-US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Protect military and veteran family support programs and policies</a:t>
            </a:r>
            <a:r>
              <a:rPr lang="en-US" b="1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1/13/2019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40428"/>
            <a:ext cx="1714500" cy="211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49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7108</TotalTime>
  <Words>492</Words>
  <Application>Microsoft Office PowerPoint</Application>
  <PresentationFormat>On-screen Show (4:3)</PresentationFormat>
  <Paragraphs>180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Executive</vt:lpstr>
      <vt:lpstr>NC Council Meeting</vt:lpstr>
      <vt:lpstr>2018,9 Council Direction</vt:lpstr>
      <vt:lpstr>NCCOC Goals 2018, 2019</vt:lpstr>
      <vt:lpstr>Regional Chapter Organization</vt:lpstr>
      <vt:lpstr>Council Meeting Objectives</vt:lpstr>
      <vt:lpstr>Agenda</vt:lpstr>
      <vt:lpstr>Last Meeting</vt:lpstr>
      <vt:lpstr>Chapter Sharing</vt:lpstr>
      <vt:lpstr>MOAA Goals 2019</vt:lpstr>
      <vt:lpstr>MOAA National Update</vt:lpstr>
      <vt:lpstr>MOAA National Update</vt:lpstr>
      <vt:lpstr>Membership</vt:lpstr>
      <vt:lpstr>Legislative</vt:lpstr>
      <vt:lpstr>Meeting Review</vt:lpstr>
      <vt:lpstr>Committee Module Training Webinar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32</cp:revision>
  <dcterms:created xsi:type="dcterms:W3CDTF">2018-02-15T20:02:07Z</dcterms:created>
  <dcterms:modified xsi:type="dcterms:W3CDTF">2019-01-14T21:04:21Z</dcterms:modified>
</cp:coreProperties>
</file>